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swald" panose="00000500000000000000" pitchFamily="2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kuLZN0mGiFFBD0XdlRbNVTk/s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880" y="694800"/>
            <a:ext cx="609552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p1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0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1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p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8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5680" cy="3085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p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05" name="Google Shape;205;p4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11" name="Google Shape;211;p42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18" name="Google Shape;218;p4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4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4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44" name="Google Shape;244;p4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52" name="Google Shape;252;p4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59" name="Google Shape;259;p4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5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5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68" name="Google Shape;268;p5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5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5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79" name="Google Shape;279;p5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3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3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png"/><Relationship Id="rId3" Type="http://schemas.openxmlformats.org/officeDocument/2006/relationships/image" Target="../media/image2.jpg"/><Relationship Id="rId7" Type="http://schemas.openxmlformats.org/officeDocument/2006/relationships/image" Target="../media/image25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0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0"/>
          <p:cNvSpPr/>
          <p:nvPr/>
        </p:nvSpPr>
        <p:spPr>
          <a:xfrm>
            <a:off x="3774600" y="92520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VALIDATING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10" descr="881B4CA9-9B11-4645-95B4-FAE50BA6326D"/>
          <p:cNvPicPr preferRelativeResize="0"/>
          <p:nvPr/>
        </p:nvPicPr>
        <p:blipFill rotWithShape="1">
          <a:blip r:embed="rId4">
            <a:alphaModFix/>
          </a:blip>
          <a:srcRect t="15931" b="49892"/>
          <a:stretch/>
        </p:blipFill>
        <p:spPr>
          <a:xfrm>
            <a:off x="336240" y="931320"/>
            <a:ext cx="3895920" cy="216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3280" y="925200"/>
            <a:ext cx="4439520" cy="302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0"/>
          <p:cNvPicPr preferRelativeResize="0"/>
          <p:nvPr/>
        </p:nvPicPr>
        <p:blipFill rotWithShape="1">
          <a:blip r:embed="rId6">
            <a:alphaModFix/>
          </a:blip>
          <a:srcRect l="17890" t="5813" r="5715" b="9691"/>
          <a:stretch/>
        </p:blipFill>
        <p:spPr>
          <a:xfrm>
            <a:off x="991800" y="2926080"/>
            <a:ext cx="3437640" cy="28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0160" y="2534400"/>
            <a:ext cx="4847400" cy="363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3774600" y="92520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MANUFACTURING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080" y="1825200"/>
            <a:ext cx="2796120" cy="357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7640" y="1825200"/>
            <a:ext cx="2796120" cy="357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7520" y="1825200"/>
            <a:ext cx="2796120" cy="357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"/>
          <p:cNvSpPr/>
          <p:nvPr/>
        </p:nvSpPr>
        <p:spPr>
          <a:xfrm>
            <a:off x="9178200" y="2041200"/>
            <a:ext cx="2683080" cy="277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s-ES" sz="16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HV BATTERY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s-ES" sz="16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MOTORS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s-ES" sz="16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COOLING SYSTEMS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s-ES" sz="16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INVERTER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es-ES" sz="16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LV BATTERY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36880" y="1423800"/>
            <a:ext cx="9709560" cy="44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"/>
          <p:cNvSpPr/>
          <p:nvPr/>
        </p:nvSpPr>
        <p:spPr>
          <a:xfrm>
            <a:off x="3774600" y="92520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 SYSTEM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"/>
          <p:cNvSpPr/>
          <p:nvPr/>
        </p:nvSpPr>
        <p:spPr>
          <a:xfrm>
            <a:off x="3065760" y="1032120"/>
            <a:ext cx="605988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HV BATTERY: ELECTRICAL DESIGN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"/>
          <p:cNvPicPr preferRelativeResize="0"/>
          <p:nvPr/>
        </p:nvPicPr>
        <p:blipFill rotWithShape="1">
          <a:blip r:embed="rId4">
            <a:alphaModFix/>
          </a:blip>
          <a:srcRect l="15775" t="7080" r="15434"/>
          <a:stretch/>
        </p:blipFill>
        <p:spPr>
          <a:xfrm>
            <a:off x="5581800" y="1613160"/>
            <a:ext cx="6202080" cy="46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"/>
          <p:cNvSpPr/>
          <p:nvPr/>
        </p:nvSpPr>
        <p:spPr>
          <a:xfrm>
            <a:off x="457200" y="1764000"/>
            <a:ext cx="2701800" cy="1193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"/>
          <p:cNvSpPr/>
          <p:nvPr/>
        </p:nvSpPr>
        <p:spPr>
          <a:xfrm>
            <a:off x="457200" y="1828800"/>
            <a:ext cx="2701800" cy="10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Vmax = 596,4V</a:t>
            </a:r>
            <a:endParaRPr sz="18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Pmax = 80kW</a:t>
            </a:r>
            <a:endParaRPr sz="18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Configuración: 142s2p</a:t>
            </a:r>
            <a:endParaRPr sz="18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"/>
          <p:cNvSpPr/>
          <p:nvPr/>
        </p:nvSpPr>
        <p:spPr>
          <a:xfrm>
            <a:off x="9295200" y="1463040"/>
            <a:ext cx="2489040" cy="50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BMS: Battery Management System</a:t>
            </a:r>
            <a:endParaRPr sz="18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"/>
          <p:cNvSpPr/>
          <p:nvPr/>
        </p:nvSpPr>
        <p:spPr>
          <a:xfrm>
            <a:off x="5581800" y="5314680"/>
            <a:ext cx="1998360" cy="43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Li-Po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Pouch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87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"/>
          <p:cNvSpPr/>
          <p:nvPr/>
        </p:nvSpPr>
        <p:spPr>
          <a:xfrm>
            <a:off x="7739280" y="5777640"/>
            <a:ext cx="1887120" cy="50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dirty="0"/>
              <a:t>Control </a:t>
            </a:r>
            <a:r>
              <a:rPr lang="es-ES" sz="1870" dirty="0" err="1"/>
              <a:t>Zone</a:t>
            </a:r>
            <a:endParaRPr sz="187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"/>
          <p:cNvSpPr/>
          <p:nvPr/>
        </p:nvSpPr>
        <p:spPr>
          <a:xfrm>
            <a:off x="2913840" y="4288680"/>
            <a:ext cx="2794320" cy="43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Voltage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temperatura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sensing</a:t>
            </a:r>
            <a:endParaRPr sz="187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3"/>
          <p:cNvCxnSpPr/>
          <p:nvPr/>
        </p:nvCxnSpPr>
        <p:spPr>
          <a:xfrm flipH="1">
            <a:off x="8915400" y="5154480"/>
            <a:ext cx="966240" cy="70128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" name="Google Shape;309;p3"/>
          <p:cNvCxnSpPr/>
          <p:nvPr/>
        </p:nvCxnSpPr>
        <p:spPr>
          <a:xfrm flipH="1">
            <a:off x="9328320" y="2175840"/>
            <a:ext cx="1105920" cy="57528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p3"/>
          <p:cNvCxnSpPr/>
          <p:nvPr/>
        </p:nvCxnSpPr>
        <p:spPr>
          <a:xfrm flipH="1">
            <a:off x="6758640" y="4994640"/>
            <a:ext cx="981360" cy="3204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p3"/>
          <p:cNvCxnSpPr/>
          <p:nvPr/>
        </p:nvCxnSpPr>
        <p:spPr>
          <a:xfrm rot="10800000" flipH="1">
            <a:off x="4570200" y="3557880"/>
            <a:ext cx="2277720" cy="66564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2" name="Google Shape;312;p3"/>
          <p:cNvSpPr/>
          <p:nvPr/>
        </p:nvSpPr>
        <p:spPr>
          <a:xfrm>
            <a:off x="105120" y="5092920"/>
            <a:ext cx="3809160" cy="1193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/>
          <p:nvPr/>
        </p:nvSpPr>
        <p:spPr>
          <a:xfrm>
            <a:off x="34200" y="5289912"/>
            <a:ext cx="3951000" cy="10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battery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years</a:t>
            </a:r>
            <a:endParaRPr lang="es-ES" sz="187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7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" descr="A circuit bo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8240" y="4355280"/>
            <a:ext cx="3305160" cy="18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4" descr="A picture containing circui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20" y="1386360"/>
            <a:ext cx="6006600" cy="474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"/>
          <p:cNvSpPr/>
          <p:nvPr/>
        </p:nvSpPr>
        <p:spPr>
          <a:xfrm>
            <a:off x="8018280" y="4798440"/>
            <a:ext cx="3055680" cy="30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"/>
          <p:cNvSpPr/>
          <p:nvPr/>
        </p:nvSpPr>
        <p:spPr>
          <a:xfrm>
            <a:off x="2892960" y="1039680"/>
            <a:ext cx="640548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HV BATTERY: STRUCTURAL DESIGN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54363" y="1826148"/>
            <a:ext cx="5066717" cy="386846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"/>
          <p:cNvSpPr/>
          <p:nvPr/>
        </p:nvSpPr>
        <p:spPr>
          <a:xfrm>
            <a:off x="141840" y="1787760"/>
            <a:ext cx="4854600" cy="60948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"/>
          <p:cNvSpPr/>
          <p:nvPr/>
        </p:nvSpPr>
        <p:spPr>
          <a:xfrm>
            <a:off x="70920" y="1865880"/>
            <a:ext cx="4854600" cy="10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Battery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desing</a:t>
            </a:r>
            <a:r>
              <a:rPr lang="es-ES" sz="187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187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lamination</a:t>
            </a:r>
            <a:endParaRPr sz="187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"/>
          <p:cNvSpPr/>
          <p:nvPr/>
        </p:nvSpPr>
        <p:spPr>
          <a:xfrm>
            <a:off x="885240" y="752760"/>
            <a:ext cx="2730240" cy="132192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/>
          <p:nvPr/>
        </p:nvSpPr>
        <p:spPr>
          <a:xfrm>
            <a:off x="838080" y="767880"/>
            <a:ext cx="2870640" cy="132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1600" dirty="0" err="1"/>
              <a:t>motors</a:t>
            </a:r>
            <a:endParaRPr lang="es-ES"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Permanent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Syncronous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torque = 29,1 Nm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3,5kg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Pmax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35kW (46,94CV)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7880" y="793440"/>
            <a:ext cx="2870640" cy="82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86600" y="3979800"/>
            <a:ext cx="4986720" cy="22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094760" y="2075400"/>
            <a:ext cx="4554360" cy="20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79160" y="3106080"/>
            <a:ext cx="5976360" cy="299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"/>
          <p:cNvSpPr/>
          <p:nvPr/>
        </p:nvSpPr>
        <p:spPr>
          <a:xfrm>
            <a:off x="2892960" y="1039680"/>
            <a:ext cx="640548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5240" y="3979800"/>
            <a:ext cx="4754160" cy="215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8440" y="1977480"/>
            <a:ext cx="4986720" cy="225648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"/>
          <p:cNvSpPr/>
          <p:nvPr/>
        </p:nvSpPr>
        <p:spPr>
          <a:xfrm>
            <a:off x="5879160" y="1882440"/>
            <a:ext cx="5859000" cy="961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"/>
          <p:cNvSpPr/>
          <p:nvPr/>
        </p:nvSpPr>
        <p:spPr>
          <a:xfrm>
            <a:off x="6000120" y="2105640"/>
            <a:ext cx="5617440" cy="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3D </a:t>
            </a: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printed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jackets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"/>
          <p:cNvSpPr/>
          <p:nvPr/>
        </p:nvSpPr>
        <p:spPr>
          <a:xfrm>
            <a:off x="3774600" y="92520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COOLING SYSTEM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"/>
          <p:cNvSpPr/>
          <p:nvPr/>
        </p:nvSpPr>
        <p:spPr>
          <a:xfrm>
            <a:off x="8321760" y="1958400"/>
            <a:ext cx="2990520" cy="75852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"/>
          <p:cNvSpPr/>
          <p:nvPr/>
        </p:nvSpPr>
        <p:spPr>
          <a:xfrm>
            <a:off x="8273520" y="2158272"/>
            <a:ext cx="308700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independent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6" descr="A picture containing screensho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6880" y="3939480"/>
            <a:ext cx="4455000" cy="19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04880" y="925200"/>
            <a:ext cx="9355680" cy="423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7"/>
          <p:cNvSpPr/>
          <p:nvPr/>
        </p:nvSpPr>
        <p:spPr>
          <a:xfrm>
            <a:off x="3774600" y="92520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INVERTERS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7" descr="A picture containing engi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7760" y="1906200"/>
            <a:ext cx="5421960" cy="30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7"/>
          <p:cNvSpPr/>
          <p:nvPr/>
        </p:nvSpPr>
        <p:spPr>
          <a:xfrm>
            <a:off x="592560" y="1505880"/>
            <a:ext cx="2650680" cy="139572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"/>
          <p:cNvSpPr/>
          <p:nvPr/>
        </p:nvSpPr>
        <p:spPr>
          <a:xfrm>
            <a:off x="758520" y="1555200"/>
            <a:ext cx="2203560" cy="15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LENZE MOBILE DCU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2 modules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Pmax per module= 60 kW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7,4 kg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67800" y="2982240"/>
            <a:ext cx="7260840" cy="328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3774600" y="92520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SELF-MADE INVERTER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8018280" y="1620360"/>
            <a:ext cx="3094200" cy="94752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20" y="1215000"/>
            <a:ext cx="3317760" cy="209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/>
          <p:nvPr/>
        </p:nvSpPr>
        <p:spPr>
          <a:xfrm>
            <a:off x="8018280" y="1620360"/>
            <a:ext cx="3036600" cy="82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Combines power electronics with development of control algorithms in FPGA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385200" y="3429000"/>
            <a:ext cx="2739600" cy="81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236880" y="3522960"/>
            <a:ext cx="3036600" cy="58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"climb" on the rotor to achieve linear control</a:t>
            </a:r>
            <a:r>
              <a:rPr lang="es-E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3680" y="2734920"/>
            <a:ext cx="4106160" cy="32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200" y="1620360"/>
            <a:ext cx="3879000" cy="255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3080" y="4342680"/>
            <a:ext cx="5062680" cy="186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"/>
          <p:cNvSpPr/>
          <p:nvPr/>
        </p:nvSpPr>
        <p:spPr>
          <a:xfrm>
            <a:off x="838080" y="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POWERTRAIN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3774600" y="925200"/>
            <a:ext cx="4642200" cy="57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9" descr="A picture containing drawing, foo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23056" b="36334"/>
          <a:stretch/>
        </p:blipFill>
        <p:spPr>
          <a:xfrm>
            <a:off x="314640" y="1271880"/>
            <a:ext cx="308916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9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4100"/>
          <a:stretch/>
        </p:blipFill>
        <p:spPr>
          <a:xfrm>
            <a:off x="177480" y="2129040"/>
            <a:ext cx="1892880" cy="56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480" y="4675320"/>
            <a:ext cx="1892880" cy="104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1760" y="3210840"/>
            <a:ext cx="1185840" cy="104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 descr="製品とサービス | AVL JAPAN エイヴィエルジャパン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8160" y="3210840"/>
            <a:ext cx="1185840" cy="104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7320" y="1587240"/>
            <a:ext cx="3413520" cy="196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89040" y="1215720"/>
            <a:ext cx="1759320" cy="182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9" descr="A close up of a logo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07320" y="3942000"/>
            <a:ext cx="2709000" cy="191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82520" y="3321720"/>
            <a:ext cx="2812320" cy="274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91760" y="1820880"/>
            <a:ext cx="2109960" cy="118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536560" y="4540320"/>
            <a:ext cx="2104200" cy="153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Panorámica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Oswald</vt:lpstr>
      <vt:lpstr>Times New Roman</vt:lpstr>
      <vt:lpstr>Calibri</vt:lpstr>
      <vt:lpstr>Tema de Office</vt:lpstr>
      <vt:lpstr>Tema de Office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Garabatos</dc:creator>
  <cp:lastModifiedBy>Oriol Baldrís Vendrell</cp:lastModifiedBy>
  <cp:revision>1</cp:revision>
  <dcterms:created xsi:type="dcterms:W3CDTF">2022-04-20T17:01:57Z</dcterms:created>
  <dcterms:modified xsi:type="dcterms:W3CDTF">2023-07-07T07:00:27Z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Panorámica</vt:lpwstr>
  </property>
  <property fmtid="{D5CDD505-2E9C-101B-9397-08002B2CF9AE}" pid="4" name="Slides">
    <vt:i4>30</vt:i4>
  </property>
</Properties>
</file>